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1" autoAdjust="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5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2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3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0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81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76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17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8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1C62-4CD4-4B6D-A98A-0C502EE0C528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C0179-598C-4E9C-BAB4-721C7DDA68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6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Stencil Shadows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Garrett </a:t>
            </a:r>
            <a:r>
              <a:rPr lang="en-US" dirty="0" err="1" smtClean="0"/>
              <a:t>Weng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4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stencil shadows?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53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Also known as shadow volumes</a:t>
            </a:r>
          </a:p>
          <a:p>
            <a:r>
              <a:rPr lang="en-US" dirty="0" smtClean="0"/>
              <a:t>Relies on use of the stencil buffer</a:t>
            </a:r>
          </a:p>
          <a:p>
            <a:r>
              <a:rPr lang="en-US" dirty="0" smtClean="0"/>
              <a:t>Create volumes of the shadows</a:t>
            </a:r>
          </a:p>
          <a:p>
            <a:r>
              <a:rPr lang="en-US" dirty="0" smtClean="0"/>
              <a:t>Shadows projected onto surfaces of objects</a:t>
            </a:r>
          </a:p>
          <a:p>
            <a:r>
              <a:rPr lang="en-US" dirty="0" smtClean="0"/>
              <a:t>Different from shadow mapping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File:Doom3shado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038" y="1981200"/>
            <a:ext cx="3886200" cy="29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62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get the shadow volumes?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dirty="0" smtClean="0"/>
              <a:t>Find the silhouette edge of the object</a:t>
            </a:r>
          </a:p>
          <a:p>
            <a:r>
              <a:rPr lang="en-US" dirty="0" smtClean="0"/>
              <a:t>Project rays from the edges</a:t>
            </a:r>
          </a:p>
          <a:p>
            <a:r>
              <a:rPr lang="en-US" dirty="0" smtClean="0"/>
              <a:t>Create polygons using these rays</a:t>
            </a:r>
          </a:p>
          <a:p>
            <a:r>
              <a:rPr lang="en-US" dirty="0" smtClean="0"/>
              <a:t>Polygons form the volumes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121" y="2743200"/>
            <a:ext cx="4117879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77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create the stencil?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stencil buffer</a:t>
            </a:r>
          </a:p>
          <a:p>
            <a:r>
              <a:rPr lang="en-US" dirty="0" smtClean="0"/>
              <a:t>Different techniques (Z-Pass, Z-Fail)</a:t>
            </a:r>
          </a:p>
          <a:p>
            <a:r>
              <a:rPr lang="en-US" dirty="0" smtClean="0"/>
              <a:t>Assume Depth-Values are already set</a:t>
            </a:r>
          </a:p>
          <a:p>
            <a:r>
              <a:rPr lang="en-US" dirty="0" smtClean="0"/>
              <a:t>Render front face of the volume</a:t>
            </a:r>
          </a:p>
          <a:p>
            <a:r>
              <a:rPr lang="en-US" dirty="0" smtClean="0"/>
              <a:t>Increment the stencil value if depth test passes</a:t>
            </a:r>
          </a:p>
          <a:p>
            <a:r>
              <a:rPr lang="en-US" dirty="0" smtClean="0"/>
              <a:t>Render back face of volume</a:t>
            </a:r>
          </a:p>
          <a:p>
            <a:r>
              <a:rPr lang="en-US" dirty="0" smtClean="0"/>
              <a:t>Decrement the stencil value if depth test fails</a:t>
            </a:r>
          </a:p>
        </p:txBody>
      </p:sp>
    </p:spTree>
    <p:extLst>
      <p:ext uri="{BB962C8B-B14F-4D97-AF65-F5344CB8AC3E}">
        <p14:creationId xmlns:p14="http://schemas.microsoft.com/office/powerpoint/2010/main" val="269531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get shadows?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render the whole scene with ambient lighting</a:t>
            </a:r>
          </a:p>
          <a:p>
            <a:r>
              <a:rPr lang="en-US" dirty="0" smtClean="0"/>
              <a:t>Create the volumes</a:t>
            </a:r>
          </a:p>
          <a:p>
            <a:r>
              <a:rPr lang="en-US" dirty="0" smtClean="0"/>
              <a:t>Create the stencil</a:t>
            </a:r>
          </a:p>
          <a:p>
            <a:r>
              <a:rPr lang="en-US" dirty="0" smtClean="0"/>
              <a:t>Render the rest of the scene with diffuse and specular lighting where stencil test fails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37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am I 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on stencil buffer</a:t>
            </a:r>
          </a:p>
          <a:p>
            <a:r>
              <a:rPr lang="en-US" dirty="0" smtClean="0"/>
              <a:t>Still working on creating the shadow volumes</a:t>
            </a:r>
          </a:p>
          <a:p>
            <a:r>
              <a:rPr lang="en-US" dirty="0" smtClean="0"/>
              <a:t>Need to learn how to use depth test for creating the stencil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Stencil Shadows</vt:lpstr>
      <vt:lpstr>What are stencil shadows?</vt:lpstr>
      <vt:lpstr>How do we get the shadow volumes?</vt:lpstr>
      <vt:lpstr>How do we create the stencil?</vt:lpstr>
      <vt:lpstr>How do we get shadows?</vt:lpstr>
      <vt:lpstr>Where am I at?</vt:lpstr>
    </vt:vector>
  </TitlesOfParts>
  <Company>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Stencil Shadows</dc:title>
  <dc:creator>Learning Technologies</dc:creator>
  <cp:lastModifiedBy>Learning Technologies</cp:lastModifiedBy>
  <cp:revision>3</cp:revision>
  <dcterms:created xsi:type="dcterms:W3CDTF">2013-05-30T01:09:07Z</dcterms:created>
  <dcterms:modified xsi:type="dcterms:W3CDTF">2013-05-30T01:33:46Z</dcterms:modified>
</cp:coreProperties>
</file>